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3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4.xml" ContentType="application/vnd.openxmlformats-officedocument.theme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5.xml" ContentType="application/vnd.openxmlformats-officedocument.theme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4" r:id="rId1"/>
    <p:sldMasterId id="2147483958" r:id="rId2"/>
    <p:sldMasterId id="2147483991" r:id="rId3"/>
    <p:sldMasterId id="2147484024" r:id="rId4"/>
    <p:sldMasterId id="2147484057" r:id="rId5"/>
    <p:sldMasterId id="2147485245" r:id="rId6"/>
  </p:sldMasterIdLst>
  <p:notesMasterIdLst>
    <p:notesMasterId r:id="rId10"/>
  </p:notesMasterIdLst>
  <p:handoutMasterIdLst>
    <p:handoutMasterId r:id="rId11"/>
  </p:handoutMasterIdLst>
  <p:sldIdLst>
    <p:sldId id="490" r:id="rId7"/>
    <p:sldId id="491" r:id="rId8"/>
    <p:sldId id="492" r:id="rId9"/>
  </p:sldIdLst>
  <p:sldSz cx="9144000" cy="5143500" type="screen16x9"/>
  <p:notesSz cx="6858000" cy="9144000"/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s" id="{A63E4771-ACEC-2B41-8B2D-6C65AD559C79}">
          <p14:sldIdLst>
            <p14:sldId id="490"/>
            <p14:sldId id="491"/>
            <p14:sldId id="4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28" autoAdjust="0"/>
    <p:restoredTop sz="99875" autoAdjust="0"/>
  </p:normalViewPr>
  <p:slideViewPr>
    <p:cSldViewPr snapToGrid="0" snapToObjects="1">
      <p:cViewPr varScale="1">
        <p:scale>
          <a:sx n="171" d="100"/>
          <a:sy n="171" d="100"/>
        </p:scale>
        <p:origin x="264" y="8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00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6" d="100"/>
        <a:sy n="9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736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D41EB-D3D3-6044-A7B2-6CD4A3F63263}" type="datetimeFigureOut">
              <a:rPr lang="en-US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1/15/20</a:t>
            </a:fld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B4878-71CB-8F40-B9DD-F26F1F6CA014}" type="slidenum">
              <a:rPr lang="en-US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‹#›</a:t>
            </a:fld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D96A0541-C2EF-9848-827E-46BECFB549F3}" type="datetimeFigureOut">
              <a:rPr lang="en-US" smtClean="0"/>
              <a:pPr/>
              <a:t>1/15/20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0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335720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873182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147105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14970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32300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073377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898414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496009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277692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952932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246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60842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294190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5110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01682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4562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677278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62733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tx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74900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92424"/>
            <a:ext cx="9144000" cy="385107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292425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31600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3pPr>
            <a:lvl4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4pPr>
            <a:lvl5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04662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489451-825F-1B42-AA7A-F656EE0F964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76168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131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65110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227368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956086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723375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979559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41699829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7788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50628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21460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8365"/>
            <a:ext cx="1278220" cy="5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0158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64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8837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04071888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222983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457685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704287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29411155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698024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44758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018443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243640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8241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27064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67895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59372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pPr>
              <a:buClr>
                <a:srgbClr val="000000"/>
              </a:buClr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>
                <a:buClr>
                  <a:srgbClr val="000000"/>
                </a:buClr>
              </a:pPr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60794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8132288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44953141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04217452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9299396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38471677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16967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0940257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83113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54796206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38145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02830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8871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8661523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6998054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21571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083090591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3538503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5079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88761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1352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0729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2630523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050982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533637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33921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038921674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4371592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523941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51160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2556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0801193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1056988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46529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833423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pPr>
              <a:buClr>
                <a:srgbClr val="000000"/>
              </a:buClr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>
                <a:buClr>
                  <a:srgbClr val="000000"/>
                </a:buClr>
              </a:pPr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492637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682159426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575693982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647095045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9936089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757579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2500843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tx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28930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92424"/>
            <a:ext cx="9144000" cy="385107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292425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931654996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3pPr>
            <a:lvl4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4pPr>
            <a:lvl5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93590534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489451-825F-1B42-AA7A-F656EE0F964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76168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656113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556635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6774036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0369068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281510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614801085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3128928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78130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6665170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114365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8365"/>
            <a:ext cx="1278220" cy="5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64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771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7542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36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97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4870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6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6266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14272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57718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263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36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76519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6239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75826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162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8" y="4694108"/>
            <a:ext cx="513793" cy="2049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3"/>
            <a:ext cx="1920240" cy="26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836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618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46869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3166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32577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393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407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24266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17368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10867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63283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14314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33103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162287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82549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4336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5442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326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0512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643073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tx2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216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tx2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9547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lt 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tx2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61894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lt 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25772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8691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437357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454325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936417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7876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6804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48251748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37622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51470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709513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19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58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07110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10499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201676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9042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6521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38176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80471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110436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177364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077733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955846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235731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615226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155846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967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46188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220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8950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030627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accent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88886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accent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63593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u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accent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9807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u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3pPr>
            <a:lvl4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4pPr>
            <a:lvl5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85815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489451-825F-1B42-AA7A-F656EE0F964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76168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47538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1582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088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15537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192743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586252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7714999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23691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80647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73828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8365"/>
            <a:ext cx="1278220" cy="5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7588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0889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3295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7030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8" Type="http://schemas.openxmlformats.org/officeDocument/2006/relationships/slideLayout" Target="../slideLayouts/slideLayout4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90.xml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9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3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96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95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4.xml"/><Relationship Id="rId8" Type="http://schemas.openxmlformats.org/officeDocument/2006/relationships/slideLayout" Target="../slideLayouts/slideLayout72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26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5" Type="http://schemas.openxmlformats.org/officeDocument/2006/relationships/slideLayout" Target="../slideLayouts/slideLayout121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6.xml"/><Relationship Id="rId29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24" Type="http://schemas.openxmlformats.org/officeDocument/2006/relationships/slideLayout" Target="../slideLayouts/slideLayout120.xml"/><Relationship Id="rId32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23" Type="http://schemas.openxmlformats.org/officeDocument/2006/relationships/slideLayout" Target="../slideLayouts/slideLayout119.xml"/><Relationship Id="rId28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15.xml"/><Relationship Id="rId31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8.xml"/><Relationship Id="rId27" Type="http://schemas.openxmlformats.org/officeDocument/2006/relationships/slideLayout" Target="../slideLayouts/slideLayout123.xml"/><Relationship Id="rId30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04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1.xml"/><Relationship Id="rId18" Type="http://schemas.openxmlformats.org/officeDocument/2006/relationships/slideLayout" Target="../slideLayouts/slideLayout146.xml"/><Relationship Id="rId26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31.xml"/><Relationship Id="rId21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35.xml"/><Relationship Id="rId12" Type="http://schemas.openxmlformats.org/officeDocument/2006/relationships/slideLayout" Target="../slideLayouts/slideLayout140.xml"/><Relationship Id="rId17" Type="http://schemas.openxmlformats.org/officeDocument/2006/relationships/slideLayout" Target="../slideLayouts/slideLayout145.xml"/><Relationship Id="rId25" Type="http://schemas.openxmlformats.org/officeDocument/2006/relationships/slideLayout" Target="../slideLayouts/slideLayout153.xml"/><Relationship Id="rId33" Type="http://schemas.openxmlformats.org/officeDocument/2006/relationships/theme" Target="../theme/theme5.xml"/><Relationship Id="rId2" Type="http://schemas.openxmlformats.org/officeDocument/2006/relationships/slideLayout" Target="../slideLayouts/slideLayout130.xml"/><Relationship Id="rId16" Type="http://schemas.openxmlformats.org/officeDocument/2006/relationships/slideLayout" Target="../slideLayouts/slideLayout144.xml"/><Relationship Id="rId20" Type="http://schemas.openxmlformats.org/officeDocument/2006/relationships/slideLayout" Target="../slideLayouts/slideLayout148.xml"/><Relationship Id="rId29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39.xml"/><Relationship Id="rId24" Type="http://schemas.openxmlformats.org/officeDocument/2006/relationships/slideLayout" Target="../slideLayouts/slideLayout152.xml"/><Relationship Id="rId32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43.xml"/><Relationship Id="rId23" Type="http://schemas.openxmlformats.org/officeDocument/2006/relationships/slideLayout" Target="../slideLayouts/slideLayout151.xml"/><Relationship Id="rId28" Type="http://schemas.openxmlformats.org/officeDocument/2006/relationships/slideLayout" Target="../slideLayouts/slideLayout156.xml"/><Relationship Id="rId10" Type="http://schemas.openxmlformats.org/officeDocument/2006/relationships/slideLayout" Target="../slideLayouts/slideLayout138.xml"/><Relationship Id="rId19" Type="http://schemas.openxmlformats.org/officeDocument/2006/relationships/slideLayout" Target="../slideLayouts/slideLayout147.xml"/><Relationship Id="rId31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Relationship Id="rId14" Type="http://schemas.openxmlformats.org/officeDocument/2006/relationships/slideLayout" Target="../slideLayouts/slideLayout142.xml"/><Relationship Id="rId22" Type="http://schemas.openxmlformats.org/officeDocument/2006/relationships/slideLayout" Target="../slideLayouts/slideLayout150.xml"/><Relationship Id="rId27" Type="http://schemas.openxmlformats.org/officeDocument/2006/relationships/slideLayout" Target="../slideLayouts/slideLayout155.xml"/><Relationship Id="rId30" Type="http://schemas.openxmlformats.org/officeDocument/2006/relationships/slideLayout" Target="../slideLayouts/slideLayout158.xml"/><Relationship Id="rId8" Type="http://schemas.openxmlformats.org/officeDocument/2006/relationships/slideLayout" Target="../slideLayouts/slideLayout136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3.xml"/><Relationship Id="rId18" Type="http://schemas.openxmlformats.org/officeDocument/2006/relationships/slideLayout" Target="../slideLayouts/slideLayout178.xml"/><Relationship Id="rId26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63.xml"/><Relationship Id="rId21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67.xml"/><Relationship Id="rId12" Type="http://schemas.openxmlformats.org/officeDocument/2006/relationships/slideLayout" Target="../slideLayouts/slideLayout172.xml"/><Relationship Id="rId17" Type="http://schemas.openxmlformats.org/officeDocument/2006/relationships/slideLayout" Target="../slideLayouts/slideLayout177.xml"/><Relationship Id="rId25" Type="http://schemas.openxmlformats.org/officeDocument/2006/relationships/slideLayout" Target="../slideLayouts/slideLayout185.xml"/><Relationship Id="rId33" Type="http://schemas.openxmlformats.org/officeDocument/2006/relationships/theme" Target="../theme/theme6.xml"/><Relationship Id="rId2" Type="http://schemas.openxmlformats.org/officeDocument/2006/relationships/slideLayout" Target="../slideLayouts/slideLayout162.xml"/><Relationship Id="rId16" Type="http://schemas.openxmlformats.org/officeDocument/2006/relationships/slideLayout" Target="../slideLayouts/slideLayout176.xml"/><Relationship Id="rId20" Type="http://schemas.openxmlformats.org/officeDocument/2006/relationships/slideLayout" Target="../slideLayouts/slideLayout180.xml"/><Relationship Id="rId29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71.xml"/><Relationship Id="rId24" Type="http://schemas.openxmlformats.org/officeDocument/2006/relationships/slideLayout" Target="../slideLayouts/slideLayout184.xml"/><Relationship Id="rId32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65.xml"/><Relationship Id="rId15" Type="http://schemas.openxmlformats.org/officeDocument/2006/relationships/slideLayout" Target="../slideLayouts/slideLayout175.xml"/><Relationship Id="rId23" Type="http://schemas.openxmlformats.org/officeDocument/2006/relationships/slideLayout" Target="../slideLayouts/slideLayout183.xml"/><Relationship Id="rId28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70.xml"/><Relationship Id="rId19" Type="http://schemas.openxmlformats.org/officeDocument/2006/relationships/slideLayout" Target="../slideLayouts/slideLayout179.xml"/><Relationship Id="rId31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64.xml"/><Relationship Id="rId9" Type="http://schemas.openxmlformats.org/officeDocument/2006/relationships/slideLayout" Target="../slideLayouts/slideLayout169.xml"/><Relationship Id="rId14" Type="http://schemas.openxmlformats.org/officeDocument/2006/relationships/slideLayout" Target="../slideLayouts/slideLayout174.xml"/><Relationship Id="rId22" Type="http://schemas.openxmlformats.org/officeDocument/2006/relationships/slideLayout" Target="../slideLayouts/slideLayout182.xml"/><Relationship Id="rId27" Type="http://schemas.openxmlformats.org/officeDocument/2006/relationships/slideLayout" Target="../slideLayouts/slideLayout187.xml"/><Relationship Id="rId30" Type="http://schemas.openxmlformats.org/officeDocument/2006/relationships/slideLayout" Target="../slideLayouts/slideLayout190.xml"/><Relationship Id="rId8" Type="http://schemas.openxmlformats.org/officeDocument/2006/relationships/slideLayout" Target="../slideLayouts/slideLayout1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719757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  <p:sldLayoutId id="2147483957" r:id="rId19"/>
    <p:sldLayoutId id="2147483944" r:id="rId20"/>
    <p:sldLayoutId id="2147483945" r:id="rId21"/>
    <p:sldLayoutId id="2147483946" r:id="rId22"/>
    <p:sldLayoutId id="2147483947" r:id="rId23"/>
    <p:sldLayoutId id="2147483948" r:id="rId24"/>
    <p:sldLayoutId id="2147483949" r:id="rId25"/>
    <p:sldLayoutId id="2147483950" r:id="rId26"/>
    <p:sldLayoutId id="2147483951" r:id="rId27"/>
    <p:sldLayoutId id="2147483952" r:id="rId28"/>
    <p:sldLayoutId id="2147483953" r:id="rId29"/>
    <p:sldLayoutId id="2147483954" r:id="rId30"/>
    <p:sldLayoutId id="2147483955" r:id="rId31"/>
    <p:sldLayoutId id="2147483956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+mn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982443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9" r:id="rId1"/>
    <p:sldLayoutId id="2147483960" r:id="rId2"/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  <p:sldLayoutId id="2147483972" r:id="rId14"/>
    <p:sldLayoutId id="2147483973" r:id="rId15"/>
    <p:sldLayoutId id="2147483974" r:id="rId16"/>
    <p:sldLayoutId id="2147483975" r:id="rId17"/>
    <p:sldLayoutId id="2147483976" r:id="rId18"/>
    <p:sldLayoutId id="2147483977" r:id="rId19"/>
    <p:sldLayoutId id="2147483978" r:id="rId20"/>
    <p:sldLayoutId id="2147483979" r:id="rId21"/>
    <p:sldLayoutId id="2147483980" r:id="rId22"/>
    <p:sldLayoutId id="2147483981" r:id="rId23"/>
    <p:sldLayoutId id="2147483982" r:id="rId24"/>
    <p:sldLayoutId id="2147483983" r:id="rId25"/>
    <p:sldLayoutId id="2147483984" r:id="rId26"/>
    <p:sldLayoutId id="2147483985" r:id="rId27"/>
    <p:sldLayoutId id="2147483986" r:id="rId28"/>
    <p:sldLayoutId id="2147483987" r:id="rId29"/>
    <p:sldLayoutId id="2147483988" r:id="rId30"/>
    <p:sldLayoutId id="2147483989" r:id="rId31"/>
    <p:sldLayoutId id="2147483990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+mn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20623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  <p:sldLayoutId id="2147484003" r:id="rId12"/>
    <p:sldLayoutId id="2147484004" r:id="rId13"/>
    <p:sldLayoutId id="2147484005" r:id="rId14"/>
    <p:sldLayoutId id="2147484006" r:id="rId15"/>
    <p:sldLayoutId id="2147484007" r:id="rId16"/>
    <p:sldLayoutId id="2147484008" r:id="rId17"/>
    <p:sldLayoutId id="2147484009" r:id="rId18"/>
    <p:sldLayoutId id="2147484010" r:id="rId19"/>
    <p:sldLayoutId id="2147484011" r:id="rId20"/>
    <p:sldLayoutId id="2147484012" r:id="rId21"/>
    <p:sldLayoutId id="2147484013" r:id="rId22"/>
    <p:sldLayoutId id="2147484014" r:id="rId23"/>
    <p:sldLayoutId id="2147484015" r:id="rId24"/>
    <p:sldLayoutId id="2147484016" r:id="rId25"/>
    <p:sldLayoutId id="2147484017" r:id="rId26"/>
    <p:sldLayoutId id="2147484018" r:id="rId27"/>
    <p:sldLayoutId id="2147484019" r:id="rId28"/>
    <p:sldLayoutId id="2147484020" r:id="rId29"/>
    <p:sldLayoutId id="2147484021" r:id="rId30"/>
    <p:sldLayoutId id="2147484022" r:id="rId31"/>
    <p:sldLayoutId id="2147484023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bg1"/>
          </a:solidFill>
          <a:latin typeface="+mn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bg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>
          <a:solidFill>
            <a:schemeClr val="bg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bg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 baseline="0">
          <a:solidFill>
            <a:schemeClr val="bg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Font typeface=".AppleSystemUIFont" charset="-120"/>
        <a:buChar char="»"/>
        <a:tabLst/>
        <a:defRPr sz="1200">
          <a:solidFill>
            <a:schemeClr val="bg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39719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  <p:sldLayoutId id="2147484034" r:id="rId10"/>
    <p:sldLayoutId id="2147484035" r:id="rId11"/>
    <p:sldLayoutId id="2147484036" r:id="rId12"/>
    <p:sldLayoutId id="2147484037" r:id="rId13"/>
    <p:sldLayoutId id="2147484038" r:id="rId14"/>
    <p:sldLayoutId id="2147484039" r:id="rId15"/>
    <p:sldLayoutId id="2147484040" r:id="rId16"/>
    <p:sldLayoutId id="2147484041" r:id="rId17"/>
    <p:sldLayoutId id="2147484042" r:id="rId18"/>
    <p:sldLayoutId id="2147484043" r:id="rId19"/>
    <p:sldLayoutId id="2147484044" r:id="rId20"/>
    <p:sldLayoutId id="2147484045" r:id="rId21"/>
    <p:sldLayoutId id="2147484046" r:id="rId22"/>
    <p:sldLayoutId id="2147484047" r:id="rId23"/>
    <p:sldLayoutId id="2147484048" r:id="rId24"/>
    <p:sldLayoutId id="2147484049" r:id="rId25"/>
    <p:sldLayoutId id="2147484050" r:id="rId26"/>
    <p:sldLayoutId id="2147484051" r:id="rId27"/>
    <p:sldLayoutId id="2147484052" r:id="rId28"/>
    <p:sldLayoutId id="2147484053" r:id="rId29"/>
    <p:sldLayoutId id="2147484054" r:id="rId30"/>
    <p:sldLayoutId id="2147484055" r:id="rId31"/>
    <p:sldLayoutId id="2147484056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bg1"/>
          </a:solidFill>
          <a:latin typeface="+mn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bg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>
          <a:solidFill>
            <a:schemeClr val="bg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bg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 baseline="0">
          <a:solidFill>
            <a:schemeClr val="bg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Font typeface=".AppleSystemUIFont" charset="-120"/>
        <a:buChar char="»"/>
        <a:tabLst/>
        <a:defRPr sz="1200">
          <a:solidFill>
            <a:schemeClr val="bg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620632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8" r:id="rId1"/>
    <p:sldLayoutId id="2147484059" r:id="rId2"/>
    <p:sldLayoutId id="2147484060" r:id="rId3"/>
    <p:sldLayoutId id="2147484061" r:id="rId4"/>
    <p:sldLayoutId id="2147484062" r:id="rId5"/>
    <p:sldLayoutId id="2147484063" r:id="rId6"/>
    <p:sldLayoutId id="2147484064" r:id="rId7"/>
    <p:sldLayoutId id="2147484065" r:id="rId8"/>
    <p:sldLayoutId id="2147484066" r:id="rId9"/>
    <p:sldLayoutId id="2147484067" r:id="rId10"/>
    <p:sldLayoutId id="2147484068" r:id="rId11"/>
    <p:sldLayoutId id="2147484069" r:id="rId12"/>
    <p:sldLayoutId id="2147484070" r:id="rId13"/>
    <p:sldLayoutId id="2147484071" r:id="rId14"/>
    <p:sldLayoutId id="2147484072" r:id="rId15"/>
    <p:sldLayoutId id="2147484073" r:id="rId16"/>
    <p:sldLayoutId id="2147484074" r:id="rId17"/>
    <p:sldLayoutId id="2147484075" r:id="rId18"/>
    <p:sldLayoutId id="2147484076" r:id="rId19"/>
    <p:sldLayoutId id="2147484077" r:id="rId20"/>
    <p:sldLayoutId id="2147484078" r:id="rId21"/>
    <p:sldLayoutId id="2147484079" r:id="rId22"/>
    <p:sldLayoutId id="2147484080" r:id="rId23"/>
    <p:sldLayoutId id="2147484081" r:id="rId24"/>
    <p:sldLayoutId id="2147484082" r:id="rId25"/>
    <p:sldLayoutId id="2147484083" r:id="rId26"/>
    <p:sldLayoutId id="2147484084" r:id="rId27"/>
    <p:sldLayoutId id="2147484085" r:id="rId28"/>
    <p:sldLayoutId id="2147484086" r:id="rId29"/>
    <p:sldLayoutId id="2147484087" r:id="rId30"/>
    <p:sldLayoutId id="2147484088" r:id="rId31"/>
    <p:sldLayoutId id="2147484089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+mn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229945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246" r:id="rId1"/>
    <p:sldLayoutId id="2147485247" r:id="rId2"/>
    <p:sldLayoutId id="2147485248" r:id="rId3"/>
    <p:sldLayoutId id="2147485249" r:id="rId4"/>
    <p:sldLayoutId id="2147485250" r:id="rId5"/>
    <p:sldLayoutId id="2147485251" r:id="rId6"/>
    <p:sldLayoutId id="2147485252" r:id="rId7"/>
    <p:sldLayoutId id="2147485253" r:id="rId8"/>
    <p:sldLayoutId id="2147485254" r:id="rId9"/>
    <p:sldLayoutId id="2147485255" r:id="rId10"/>
    <p:sldLayoutId id="2147485256" r:id="rId11"/>
    <p:sldLayoutId id="2147485257" r:id="rId12"/>
    <p:sldLayoutId id="2147485258" r:id="rId13"/>
    <p:sldLayoutId id="2147485259" r:id="rId14"/>
    <p:sldLayoutId id="2147485260" r:id="rId15"/>
    <p:sldLayoutId id="2147485261" r:id="rId16"/>
    <p:sldLayoutId id="2147485262" r:id="rId17"/>
    <p:sldLayoutId id="2147485263" r:id="rId18"/>
    <p:sldLayoutId id="2147485264" r:id="rId19"/>
    <p:sldLayoutId id="2147485265" r:id="rId20"/>
    <p:sldLayoutId id="2147485266" r:id="rId21"/>
    <p:sldLayoutId id="2147485267" r:id="rId22"/>
    <p:sldLayoutId id="2147485268" r:id="rId23"/>
    <p:sldLayoutId id="2147485269" r:id="rId24"/>
    <p:sldLayoutId id="2147485270" r:id="rId25"/>
    <p:sldLayoutId id="2147485271" r:id="rId26"/>
    <p:sldLayoutId id="2147485272" r:id="rId27"/>
    <p:sldLayoutId id="2147485273" r:id="rId28"/>
    <p:sldLayoutId id="2147485274" r:id="rId29"/>
    <p:sldLayoutId id="2147485275" r:id="rId30"/>
    <p:sldLayoutId id="2147485276" r:id="rId31"/>
    <p:sldLayoutId id="2147485277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bg1"/>
          </a:solidFill>
          <a:latin typeface="+mn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bg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>
          <a:solidFill>
            <a:schemeClr val="bg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bg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 baseline="0">
          <a:solidFill>
            <a:schemeClr val="bg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Font typeface=".AppleSystemUIFont" charset="-120"/>
        <a:buChar char="»"/>
        <a:tabLst/>
        <a:defRPr sz="1200">
          <a:solidFill>
            <a:schemeClr val="bg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.png"/><Relationship Id="rId11" Type="http://schemas.openxmlformats.org/officeDocument/2006/relationships/image" Target="../media/image14.tiff"/><Relationship Id="rId5" Type="http://schemas.openxmlformats.org/officeDocument/2006/relationships/image" Target="../media/image8.png"/><Relationship Id="rId10" Type="http://schemas.openxmlformats.org/officeDocument/2006/relationships/image" Target="../media/image13.tiff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tiff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4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0DE2F6-D94B-2147-93D0-7519C2CD82A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76" name="Shape 62"/>
          <p:cNvSpPr/>
          <p:nvPr/>
        </p:nvSpPr>
        <p:spPr>
          <a:xfrm flipV="1">
            <a:off x="2290587" y="1209996"/>
            <a:ext cx="0" cy="3935161"/>
          </a:xfrm>
          <a:prstGeom prst="line">
            <a:avLst/>
          </a:prstGeom>
          <a:ln w="25400">
            <a:solidFill>
              <a:schemeClr val="tx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800"/>
            </a:pPr>
            <a:endParaRPr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171" y="2808025"/>
            <a:ext cx="496502" cy="434017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758265" y="3238011"/>
            <a:ext cx="759803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algn="ctr" rtl="0" latinLnBrk="1" hangingPunct="0"/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Web-App</a:t>
            </a: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649" y="2829765"/>
            <a:ext cx="553944" cy="531786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7259168" y="3377348"/>
            <a:ext cx="1550260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Arial"/>
                <a:sym typeface="Helvetica Light"/>
              </a:rPr>
              <a:t>Kafka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084497" y="3320396"/>
            <a:ext cx="1066930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Web-API</a:t>
            </a:r>
            <a:endParaRPr kumimoji="0" lang="en-US" sz="12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cs typeface="Arial"/>
              <a:sym typeface="Helvetica Light"/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5391236" y="1946494"/>
            <a:ext cx="437270" cy="437270"/>
            <a:chOff x="394759" y="4656919"/>
            <a:chExt cx="707233" cy="707233"/>
          </a:xfrm>
        </p:grpSpPr>
        <p:sp>
          <p:nvSpPr>
            <p:cNvPr id="142" name="Shape 272"/>
            <p:cNvSpPr/>
            <p:nvPr/>
          </p:nvSpPr>
          <p:spPr>
            <a:xfrm>
              <a:off x="394759" y="4656919"/>
              <a:ext cx="707233" cy="707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8DC53F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43" name="_-13.png"/>
            <p:cNvPicPr/>
            <p:nvPr/>
          </p:nvPicPr>
          <p:blipFill>
            <a:blip r:embed="rId4"/>
            <a:srcRect l="19624" t="23468" r="19624" b="23468"/>
            <a:stretch>
              <a:fillRect/>
            </a:stretch>
          </p:blipFill>
          <p:spPr>
            <a:xfrm>
              <a:off x="535947" y="4822892"/>
              <a:ext cx="429660" cy="37528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pic>
        <p:nvPicPr>
          <p:cNvPr id="88" name="Picture 8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1513" y="2644805"/>
            <a:ext cx="514298" cy="324137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5129852" y="4557811"/>
            <a:ext cx="931677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Arial"/>
                <a:sym typeface="Helvetica Light"/>
              </a:rPr>
              <a:t>Articles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5146475" y="2375987"/>
            <a:ext cx="931677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A</a:t>
            </a:r>
            <a:r>
              <a:rPr kumimoji="0" lang="en-US" sz="12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cs typeface="Arial"/>
                <a:sym typeface="Helvetica Light"/>
              </a:rPr>
              <a:t>uthors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8755" y="1761053"/>
            <a:ext cx="429780" cy="262882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3177095" y="2281145"/>
            <a:ext cx="844221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algn="ctr" rtl="0" latinLnBrk="1" hangingPunct="0"/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Web-App</a:t>
            </a: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2929" y="1759193"/>
            <a:ext cx="190069" cy="215291"/>
          </a:xfrm>
          <a:prstGeom prst="rect">
            <a:avLst/>
          </a:prstGeom>
        </p:spPr>
      </p:pic>
      <p:grpSp>
        <p:nvGrpSpPr>
          <p:cNvPr id="99" name="Group 98"/>
          <p:cNvGrpSpPr/>
          <p:nvPr/>
        </p:nvGrpSpPr>
        <p:grpSpPr>
          <a:xfrm>
            <a:off x="3375136" y="1851668"/>
            <a:ext cx="437271" cy="437270"/>
            <a:chOff x="555452" y="2050875"/>
            <a:chExt cx="707235" cy="707233"/>
          </a:xfrm>
        </p:grpSpPr>
        <p:sp>
          <p:nvSpPr>
            <p:cNvPr id="140" name="Shape 339"/>
            <p:cNvSpPr/>
            <p:nvPr/>
          </p:nvSpPr>
          <p:spPr>
            <a:xfrm>
              <a:off x="555452" y="2050875"/>
              <a:ext cx="707235" cy="707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325C80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41" name="_-41.png"/>
            <p:cNvPicPr/>
            <p:nvPr/>
          </p:nvPicPr>
          <p:blipFill>
            <a:blip r:embed="rId8"/>
            <a:srcRect l="21704" t="15445" r="21704" b="15445"/>
            <a:stretch>
              <a:fillRect/>
            </a:stretch>
          </p:blipFill>
          <p:spPr>
            <a:xfrm>
              <a:off x="712289" y="2169320"/>
              <a:ext cx="400239" cy="48876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pic>
        <p:nvPicPr>
          <p:cNvPr id="100" name="Picture 9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2142" y="3916869"/>
            <a:ext cx="514298" cy="324137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7455597" y="4689818"/>
            <a:ext cx="1233453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Arial"/>
                <a:sym typeface="Helvetica Light"/>
              </a:rPr>
              <a:t>Postgres</a:t>
            </a:r>
          </a:p>
        </p:txBody>
      </p:sp>
      <p:grpSp>
        <p:nvGrpSpPr>
          <p:cNvPr id="110" name="Group 109"/>
          <p:cNvGrpSpPr/>
          <p:nvPr/>
        </p:nvGrpSpPr>
        <p:grpSpPr>
          <a:xfrm>
            <a:off x="5382863" y="4147136"/>
            <a:ext cx="437270" cy="437270"/>
            <a:chOff x="600270" y="3372960"/>
            <a:chExt cx="707233" cy="707233"/>
          </a:xfrm>
        </p:grpSpPr>
        <p:sp>
          <p:nvSpPr>
            <p:cNvPr id="138" name="Shape 298"/>
            <p:cNvSpPr/>
            <p:nvPr/>
          </p:nvSpPr>
          <p:spPr>
            <a:xfrm>
              <a:off x="600270" y="3372960"/>
              <a:ext cx="707233" cy="707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8BC831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885" y="3465709"/>
              <a:ext cx="292608" cy="445008"/>
            </a:xfrm>
            <a:prstGeom prst="rect">
              <a:avLst/>
            </a:prstGeom>
          </p:spPr>
        </p:pic>
      </p:grpSp>
      <p:sp>
        <p:nvSpPr>
          <p:cNvPr id="164" name="TextBox 163"/>
          <p:cNvSpPr txBox="1"/>
          <p:nvPr/>
        </p:nvSpPr>
        <p:spPr>
          <a:xfrm>
            <a:off x="0" y="887413"/>
            <a:ext cx="2283120" cy="304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rPr>
              <a:t>Clients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2290587" y="1366913"/>
            <a:ext cx="4570289" cy="28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200" dirty="0">
                <a:latin typeface="+mj-lt"/>
                <a:ea typeface="IBM Plex Sans" charset="0"/>
                <a:cs typeface="IBM Plex Sans" charset="0"/>
              </a:rPr>
              <a:t>Microservices</a:t>
            </a:r>
            <a:endParaRPr lang="en-US" sz="1200" dirty="0">
              <a:solidFill>
                <a:schemeClr val="tx1"/>
              </a:solidFill>
              <a:latin typeface="+mj-lt"/>
              <a:ea typeface="IBM Plex Sans" charset="0"/>
              <a:cs typeface="IBM Plex Sans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6924074" y="1355594"/>
            <a:ext cx="2148151" cy="294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rPr>
              <a:t>Infrastructure Components</a:t>
            </a:r>
          </a:p>
        </p:txBody>
      </p:sp>
      <p:cxnSp>
        <p:nvCxnSpPr>
          <p:cNvPr id="176" name="Straight Arrow Connector 62"/>
          <p:cNvCxnSpPr>
            <a:cxnSpLocks/>
          </p:cNvCxnSpPr>
          <p:nvPr/>
        </p:nvCxnSpPr>
        <p:spPr>
          <a:xfrm flipH="1">
            <a:off x="3943989" y="3103649"/>
            <a:ext cx="3709647" cy="0"/>
          </a:xfrm>
          <a:prstGeom prst="straightConnector1">
            <a:avLst/>
          </a:prstGeom>
          <a:noFill/>
          <a:ln w="25400" cap="flat" cmpd="sng">
            <a:solidFill>
              <a:schemeClr val="tx2"/>
            </a:solidFill>
            <a:prstDash val="solid"/>
            <a:miter lim="400000"/>
            <a:headEnd type="none"/>
            <a:tailEnd type="non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4" name="Straight Arrow Connector 62"/>
          <p:cNvCxnSpPr>
            <a:cxnSpLocks/>
          </p:cNvCxnSpPr>
          <p:nvPr/>
        </p:nvCxnSpPr>
        <p:spPr>
          <a:xfrm flipH="1" flipV="1">
            <a:off x="3961633" y="3106142"/>
            <a:ext cx="1279973" cy="1282553"/>
          </a:xfrm>
          <a:prstGeom prst="straightConnector1">
            <a:avLst/>
          </a:prstGeom>
          <a:noFill/>
          <a:ln w="25400" cap="flat" cmpd="sng">
            <a:solidFill>
              <a:schemeClr val="tx2"/>
            </a:solidFill>
            <a:prstDash val="solid"/>
            <a:miter lim="400000"/>
            <a:headEnd type="none" w="lg" len="lg"/>
            <a:tailEnd type="non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1" name="Straight Arrow Connector 62"/>
          <p:cNvCxnSpPr>
            <a:cxnSpLocks/>
          </p:cNvCxnSpPr>
          <p:nvPr/>
        </p:nvCxnSpPr>
        <p:spPr>
          <a:xfrm flipH="1">
            <a:off x="1490365" y="2122912"/>
            <a:ext cx="1741245" cy="976555"/>
          </a:xfrm>
          <a:prstGeom prst="straightConnector1">
            <a:avLst/>
          </a:prstGeom>
          <a:noFill/>
          <a:ln w="25400" cap="flat" cmpd="sng">
            <a:solidFill>
              <a:schemeClr val="tx2"/>
            </a:solidFill>
            <a:prstDash val="solid"/>
            <a:miter lim="400000"/>
            <a:headEnd type="none" w="lg" len="lg"/>
            <a:tailEnd type="non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0" name="Straight Arrow Connector 62"/>
          <p:cNvCxnSpPr>
            <a:cxnSpLocks/>
          </p:cNvCxnSpPr>
          <p:nvPr/>
        </p:nvCxnSpPr>
        <p:spPr>
          <a:xfrm flipH="1">
            <a:off x="3961632" y="2227097"/>
            <a:ext cx="1279974" cy="872370"/>
          </a:xfrm>
          <a:prstGeom prst="straightConnector1">
            <a:avLst/>
          </a:prstGeom>
          <a:noFill/>
          <a:ln w="25400" cap="flat" cmpd="sng">
            <a:solidFill>
              <a:schemeClr val="tx2"/>
            </a:solidFill>
            <a:prstDash val="solid"/>
            <a:miter lim="400000"/>
            <a:headEnd type="none" w="lg" len="lg"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300F574-B010-3749-BC0D-104CEA68CB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6384" y="2630481"/>
            <a:ext cx="724542" cy="724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CA7930-54F9-764C-B2F1-5DAA067CC9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96384" y="3938149"/>
            <a:ext cx="702016" cy="72424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62E39F1-9CC5-7A4D-AFAF-20D0C353ACB9}"/>
              </a:ext>
            </a:extLst>
          </p:cNvPr>
          <p:cNvSpPr txBox="1"/>
          <p:nvPr/>
        </p:nvSpPr>
        <p:spPr>
          <a:xfrm>
            <a:off x="2353785" y="886023"/>
            <a:ext cx="6790215" cy="304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rPr>
              <a:t>Kubernetes</a:t>
            </a:r>
          </a:p>
        </p:txBody>
      </p:sp>
      <p:sp>
        <p:nvSpPr>
          <p:cNvPr id="68" name="Shape 62">
            <a:extLst>
              <a:ext uri="{FF2B5EF4-FFF2-40B4-BE49-F238E27FC236}">
                <a16:creationId xmlns:a16="http://schemas.microsoft.com/office/drawing/2014/main" id="{2577B548-5CDB-1542-AAD9-A88B51101F68}"/>
              </a:ext>
            </a:extLst>
          </p:cNvPr>
          <p:cNvSpPr/>
          <p:nvPr/>
        </p:nvSpPr>
        <p:spPr>
          <a:xfrm flipV="1">
            <a:off x="6860877" y="1208339"/>
            <a:ext cx="0" cy="3935161"/>
          </a:xfrm>
          <a:prstGeom prst="line">
            <a:avLst/>
          </a:prstGeom>
          <a:ln w="25400">
            <a:solidFill>
              <a:schemeClr val="tx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800"/>
            </a:pPr>
            <a:endParaRPr/>
          </a:p>
        </p:txBody>
      </p:sp>
      <p:sp>
        <p:nvSpPr>
          <p:cNvPr id="69" name="Shape 62">
            <a:extLst>
              <a:ext uri="{FF2B5EF4-FFF2-40B4-BE49-F238E27FC236}">
                <a16:creationId xmlns:a16="http://schemas.microsoft.com/office/drawing/2014/main" id="{6D33B3BB-B0A2-BF4D-9128-A6F7BC9AD3A4}"/>
              </a:ext>
            </a:extLst>
          </p:cNvPr>
          <p:cNvSpPr/>
          <p:nvPr/>
        </p:nvSpPr>
        <p:spPr>
          <a:xfrm flipV="1">
            <a:off x="2290587" y="544943"/>
            <a:ext cx="0" cy="4598556"/>
          </a:xfrm>
          <a:prstGeom prst="line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800"/>
            </a:pPr>
            <a:endParaRPr/>
          </a:p>
        </p:txBody>
      </p:sp>
      <p:cxnSp>
        <p:nvCxnSpPr>
          <p:cNvPr id="77" name="Straight Arrow Connector 62">
            <a:extLst>
              <a:ext uri="{FF2B5EF4-FFF2-40B4-BE49-F238E27FC236}">
                <a16:creationId xmlns:a16="http://schemas.microsoft.com/office/drawing/2014/main" id="{D6CB243E-90DF-BA43-8422-02C0B5C5FB0E}"/>
              </a:ext>
            </a:extLst>
          </p:cNvPr>
          <p:cNvCxnSpPr>
            <a:cxnSpLocks/>
          </p:cNvCxnSpPr>
          <p:nvPr/>
        </p:nvCxnSpPr>
        <p:spPr>
          <a:xfrm flipH="1">
            <a:off x="1476107" y="3103897"/>
            <a:ext cx="1773146" cy="0"/>
          </a:xfrm>
          <a:prstGeom prst="straightConnector1">
            <a:avLst/>
          </a:prstGeom>
          <a:noFill/>
          <a:ln w="25400" cap="flat" cmpd="sng">
            <a:solidFill>
              <a:schemeClr val="tx2"/>
            </a:solidFill>
            <a:prstDash val="solid"/>
            <a:miter lim="400000"/>
            <a:headEnd type="none" w="lg" len="lg"/>
            <a:tailEnd type="non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1" name="Straight Arrow Connector 62">
            <a:extLst>
              <a:ext uri="{FF2B5EF4-FFF2-40B4-BE49-F238E27FC236}">
                <a16:creationId xmlns:a16="http://schemas.microsoft.com/office/drawing/2014/main" id="{EDD8ED9A-D8B0-DD42-A5CB-CF658BD13B44}"/>
              </a:ext>
            </a:extLst>
          </p:cNvPr>
          <p:cNvCxnSpPr>
            <a:cxnSpLocks/>
          </p:cNvCxnSpPr>
          <p:nvPr/>
        </p:nvCxnSpPr>
        <p:spPr>
          <a:xfrm flipH="1">
            <a:off x="5959451" y="3121139"/>
            <a:ext cx="1694185" cy="1267556"/>
          </a:xfrm>
          <a:prstGeom prst="straightConnector1">
            <a:avLst/>
          </a:prstGeom>
          <a:noFill/>
          <a:ln w="25400" cap="flat" cmpd="sng">
            <a:solidFill>
              <a:schemeClr val="tx2"/>
            </a:solidFill>
            <a:prstDash val="solid"/>
            <a:miter lim="400000"/>
            <a:headEnd type="none" w="lg" len="lg"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5" name="Straight Arrow Connector 62">
            <a:extLst>
              <a:ext uri="{FF2B5EF4-FFF2-40B4-BE49-F238E27FC236}">
                <a16:creationId xmlns:a16="http://schemas.microsoft.com/office/drawing/2014/main" id="{C2F79484-AEA7-904F-83C8-5686AFB2C60B}"/>
              </a:ext>
            </a:extLst>
          </p:cNvPr>
          <p:cNvCxnSpPr>
            <a:cxnSpLocks/>
          </p:cNvCxnSpPr>
          <p:nvPr/>
        </p:nvCxnSpPr>
        <p:spPr>
          <a:xfrm flipH="1">
            <a:off x="5928102" y="4388695"/>
            <a:ext cx="1627323" cy="0"/>
          </a:xfrm>
          <a:prstGeom prst="straightConnector1">
            <a:avLst/>
          </a:prstGeom>
          <a:noFill/>
          <a:ln w="25400" cap="flat" cmpd="sng">
            <a:solidFill>
              <a:schemeClr val="tx2"/>
            </a:solidFill>
            <a:prstDash val="solid"/>
            <a:miter lim="400000"/>
            <a:headEnd type="none" w="lg" len="lg"/>
            <a:tailEnd type="non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Straight Arrow Connector 62">
            <a:extLst>
              <a:ext uri="{FF2B5EF4-FFF2-40B4-BE49-F238E27FC236}">
                <a16:creationId xmlns:a16="http://schemas.microsoft.com/office/drawing/2014/main" id="{042CAFF4-FF08-8B41-9AEA-FE5FAD9C9D7F}"/>
              </a:ext>
            </a:extLst>
          </p:cNvPr>
          <p:cNvCxnSpPr>
            <a:cxnSpLocks/>
          </p:cNvCxnSpPr>
          <p:nvPr/>
        </p:nvCxnSpPr>
        <p:spPr>
          <a:xfrm flipH="1">
            <a:off x="1490366" y="4388695"/>
            <a:ext cx="3751240" cy="0"/>
          </a:xfrm>
          <a:prstGeom prst="straightConnector1">
            <a:avLst/>
          </a:prstGeom>
          <a:noFill/>
          <a:ln w="25400" cap="flat" cmpd="sng">
            <a:solidFill>
              <a:schemeClr val="tx2"/>
            </a:solidFill>
            <a:prstDash val="solid"/>
            <a:miter lim="400000"/>
            <a:headEnd type="none" w="lg" len="lg"/>
            <a:tailEnd type="non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E088274-D4DD-324A-BF2D-CD4C9F305B06}"/>
              </a:ext>
            </a:extLst>
          </p:cNvPr>
          <p:cNvSpPr txBox="1"/>
          <p:nvPr/>
        </p:nvSpPr>
        <p:spPr>
          <a:xfrm>
            <a:off x="499750" y="4566489"/>
            <a:ext cx="1146806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algn="ctr" rtl="0" latinLnBrk="1" hangingPunct="0"/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Submissions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01E1F6C-43EF-2141-A871-05B194256409}"/>
              </a:ext>
            </a:extLst>
          </p:cNvPr>
          <p:cNvGrpSpPr/>
          <p:nvPr/>
        </p:nvGrpSpPr>
        <p:grpSpPr>
          <a:xfrm>
            <a:off x="868638" y="4078369"/>
            <a:ext cx="437270" cy="437271"/>
            <a:chOff x="3587103" y="3636248"/>
            <a:chExt cx="707233" cy="707234"/>
          </a:xfrm>
        </p:grpSpPr>
        <p:sp>
          <p:nvSpPr>
            <p:cNvPr id="64" name="Shape 529">
              <a:extLst>
                <a:ext uri="{FF2B5EF4-FFF2-40B4-BE49-F238E27FC236}">
                  <a16:creationId xmlns:a16="http://schemas.microsoft.com/office/drawing/2014/main" id="{24041817-F7AC-DB48-99CF-43A4B1CF06E5}"/>
                </a:ext>
              </a:extLst>
            </p:cNvPr>
            <p:cNvSpPr/>
            <p:nvPr/>
          </p:nvSpPr>
          <p:spPr>
            <a:xfrm>
              <a:off x="3587103" y="3636248"/>
              <a:ext cx="707233" cy="707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196970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5" name="_-47.png">
              <a:extLst>
                <a:ext uri="{FF2B5EF4-FFF2-40B4-BE49-F238E27FC236}">
                  <a16:creationId xmlns:a16="http://schemas.microsoft.com/office/drawing/2014/main" id="{13C7C70A-74EF-A145-AD6C-594F35953BA0}"/>
                </a:ext>
              </a:extLst>
            </p:cNvPr>
            <p:cNvPicPr/>
            <p:nvPr/>
          </p:nvPicPr>
          <p:blipFill>
            <a:blip r:embed="rId12"/>
            <a:srcRect l="17032" t="20462" r="17032" b="20462"/>
            <a:stretch>
              <a:fillRect/>
            </a:stretch>
          </p:blipFill>
          <p:spPr>
            <a:xfrm>
              <a:off x="3723113" y="3770499"/>
              <a:ext cx="466313" cy="41780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363424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0DE2F6-D94B-2147-93D0-7519C2CD82A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lang="en-US" dirty="0"/>
              <a:t>Notifications for Web Application</a:t>
            </a:r>
          </a:p>
        </p:txBody>
      </p:sp>
      <p:sp>
        <p:nvSpPr>
          <p:cNvPr id="76" name="Shape 62"/>
          <p:cNvSpPr/>
          <p:nvPr/>
        </p:nvSpPr>
        <p:spPr>
          <a:xfrm flipV="1">
            <a:off x="2290587" y="1209996"/>
            <a:ext cx="0" cy="3935161"/>
          </a:xfrm>
          <a:prstGeom prst="line">
            <a:avLst/>
          </a:prstGeom>
          <a:ln w="25400">
            <a:solidFill>
              <a:schemeClr val="tx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800"/>
            </a:pPr>
            <a:endParaRPr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171" y="2808025"/>
            <a:ext cx="496502" cy="434017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758265" y="3238011"/>
            <a:ext cx="759803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algn="ctr" rtl="0" latinLnBrk="1" hangingPunct="0"/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Web-App</a:t>
            </a: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649" y="2829765"/>
            <a:ext cx="553944" cy="531786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7259168" y="3377348"/>
            <a:ext cx="1550260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Arial"/>
                <a:sym typeface="Helvetica Light"/>
              </a:rPr>
              <a:t>Kafka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084497" y="3320396"/>
            <a:ext cx="1066930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Web-API</a:t>
            </a:r>
            <a:endParaRPr kumimoji="0" lang="en-US" sz="12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cs typeface="Arial"/>
              <a:sym typeface="Helvetica Light"/>
            </a:endParaRP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1513" y="2644805"/>
            <a:ext cx="514298" cy="324137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5129852" y="4557811"/>
            <a:ext cx="931677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Arial"/>
                <a:sym typeface="Helvetica Light"/>
              </a:rPr>
              <a:t>Articles</a:t>
            </a:r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2142" y="3916869"/>
            <a:ext cx="514298" cy="324137"/>
          </a:xfrm>
          <a:prstGeom prst="rect">
            <a:avLst/>
          </a:prstGeom>
        </p:spPr>
      </p:pic>
      <p:grpSp>
        <p:nvGrpSpPr>
          <p:cNvPr id="110" name="Group 109"/>
          <p:cNvGrpSpPr/>
          <p:nvPr/>
        </p:nvGrpSpPr>
        <p:grpSpPr>
          <a:xfrm>
            <a:off x="5382863" y="4147136"/>
            <a:ext cx="437270" cy="437270"/>
            <a:chOff x="600270" y="3372960"/>
            <a:chExt cx="707233" cy="707233"/>
          </a:xfrm>
        </p:grpSpPr>
        <p:sp>
          <p:nvSpPr>
            <p:cNvPr id="138" name="Shape 298"/>
            <p:cNvSpPr/>
            <p:nvPr/>
          </p:nvSpPr>
          <p:spPr>
            <a:xfrm>
              <a:off x="600270" y="3372960"/>
              <a:ext cx="707233" cy="707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8BC831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885" y="3465709"/>
              <a:ext cx="292608" cy="445008"/>
            </a:xfrm>
            <a:prstGeom prst="rect">
              <a:avLst/>
            </a:prstGeom>
          </p:spPr>
        </p:pic>
      </p:grpSp>
      <p:sp>
        <p:nvSpPr>
          <p:cNvPr id="164" name="TextBox 163"/>
          <p:cNvSpPr txBox="1"/>
          <p:nvPr/>
        </p:nvSpPr>
        <p:spPr>
          <a:xfrm>
            <a:off x="0" y="887413"/>
            <a:ext cx="2283120" cy="304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rPr>
              <a:t>Clients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2290587" y="1366913"/>
            <a:ext cx="4570289" cy="28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200" dirty="0">
                <a:latin typeface="+mj-lt"/>
                <a:ea typeface="IBM Plex Sans" charset="0"/>
                <a:cs typeface="IBM Plex Sans" charset="0"/>
              </a:rPr>
              <a:t>Microservices</a:t>
            </a:r>
            <a:endParaRPr lang="en-US" sz="1200" dirty="0">
              <a:solidFill>
                <a:schemeClr val="tx1"/>
              </a:solidFill>
              <a:latin typeface="+mj-lt"/>
              <a:ea typeface="IBM Plex Sans" charset="0"/>
              <a:cs typeface="IBM Plex Sans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6924074" y="1355594"/>
            <a:ext cx="2148151" cy="294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rPr>
              <a:t>Infrastructure Components</a:t>
            </a:r>
          </a:p>
        </p:txBody>
      </p:sp>
      <p:cxnSp>
        <p:nvCxnSpPr>
          <p:cNvPr id="184" name="Straight Arrow Connector 62"/>
          <p:cNvCxnSpPr>
            <a:cxnSpLocks/>
          </p:cNvCxnSpPr>
          <p:nvPr/>
        </p:nvCxnSpPr>
        <p:spPr>
          <a:xfrm flipH="1" flipV="1">
            <a:off x="3961633" y="3106142"/>
            <a:ext cx="1279973" cy="1282553"/>
          </a:xfrm>
          <a:prstGeom prst="straightConnector1">
            <a:avLst/>
          </a:prstGeom>
          <a:noFill/>
          <a:ln w="25400" cap="flat" cmpd="sng">
            <a:solidFill>
              <a:schemeClr val="tx2"/>
            </a:solidFill>
            <a:prstDash val="solid"/>
            <a:miter lim="400000"/>
            <a:headEnd type="none" w="lg" len="lg"/>
            <a:tailEnd type="non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300F574-B010-3749-BC0D-104CEA68C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6384" y="2630481"/>
            <a:ext cx="724542" cy="724542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62E39F1-9CC5-7A4D-AFAF-20D0C353ACB9}"/>
              </a:ext>
            </a:extLst>
          </p:cNvPr>
          <p:cNvSpPr txBox="1"/>
          <p:nvPr/>
        </p:nvSpPr>
        <p:spPr>
          <a:xfrm>
            <a:off x="2353785" y="886023"/>
            <a:ext cx="6790215" cy="304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rPr>
              <a:t>Kubernetes</a:t>
            </a:r>
          </a:p>
        </p:txBody>
      </p:sp>
      <p:sp>
        <p:nvSpPr>
          <p:cNvPr id="68" name="Shape 62">
            <a:extLst>
              <a:ext uri="{FF2B5EF4-FFF2-40B4-BE49-F238E27FC236}">
                <a16:creationId xmlns:a16="http://schemas.microsoft.com/office/drawing/2014/main" id="{2577B548-5CDB-1542-AAD9-A88B51101F68}"/>
              </a:ext>
            </a:extLst>
          </p:cNvPr>
          <p:cNvSpPr/>
          <p:nvPr/>
        </p:nvSpPr>
        <p:spPr>
          <a:xfrm flipV="1">
            <a:off x="6860877" y="1208339"/>
            <a:ext cx="0" cy="3935161"/>
          </a:xfrm>
          <a:prstGeom prst="line">
            <a:avLst/>
          </a:prstGeom>
          <a:ln w="25400">
            <a:solidFill>
              <a:schemeClr val="tx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800"/>
            </a:pPr>
            <a:endParaRPr/>
          </a:p>
        </p:txBody>
      </p:sp>
      <p:sp>
        <p:nvSpPr>
          <p:cNvPr id="69" name="Shape 62">
            <a:extLst>
              <a:ext uri="{FF2B5EF4-FFF2-40B4-BE49-F238E27FC236}">
                <a16:creationId xmlns:a16="http://schemas.microsoft.com/office/drawing/2014/main" id="{6D33B3BB-B0A2-BF4D-9128-A6F7BC9AD3A4}"/>
              </a:ext>
            </a:extLst>
          </p:cNvPr>
          <p:cNvSpPr/>
          <p:nvPr/>
        </p:nvSpPr>
        <p:spPr>
          <a:xfrm flipV="1">
            <a:off x="2290587" y="544943"/>
            <a:ext cx="0" cy="4598556"/>
          </a:xfrm>
          <a:prstGeom prst="line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800"/>
            </a:pPr>
            <a:endParaRPr/>
          </a:p>
        </p:txBody>
      </p:sp>
      <p:cxnSp>
        <p:nvCxnSpPr>
          <p:cNvPr id="77" name="Straight Arrow Connector 62">
            <a:extLst>
              <a:ext uri="{FF2B5EF4-FFF2-40B4-BE49-F238E27FC236}">
                <a16:creationId xmlns:a16="http://schemas.microsoft.com/office/drawing/2014/main" id="{D6CB243E-90DF-BA43-8422-02C0B5C5FB0E}"/>
              </a:ext>
            </a:extLst>
          </p:cNvPr>
          <p:cNvCxnSpPr>
            <a:cxnSpLocks/>
          </p:cNvCxnSpPr>
          <p:nvPr/>
        </p:nvCxnSpPr>
        <p:spPr>
          <a:xfrm flipH="1">
            <a:off x="1476107" y="3103897"/>
            <a:ext cx="1773146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400000"/>
            <a:headEnd type="none" w="lg" len="lg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1" name="Straight Arrow Connector 62">
            <a:extLst>
              <a:ext uri="{FF2B5EF4-FFF2-40B4-BE49-F238E27FC236}">
                <a16:creationId xmlns:a16="http://schemas.microsoft.com/office/drawing/2014/main" id="{EDD8ED9A-D8B0-DD42-A5CB-CF658BD13B44}"/>
              </a:ext>
            </a:extLst>
          </p:cNvPr>
          <p:cNvCxnSpPr>
            <a:cxnSpLocks/>
          </p:cNvCxnSpPr>
          <p:nvPr/>
        </p:nvCxnSpPr>
        <p:spPr>
          <a:xfrm flipH="1">
            <a:off x="5959451" y="3121139"/>
            <a:ext cx="1694185" cy="1267556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400000"/>
            <a:headEnd type="triangle" w="lg" len="lg"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Straight Arrow Connector 62">
            <a:extLst>
              <a:ext uri="{FF2B5EF4-FFF2-40B4-BE49-F238E27FC236}">
                <a16:creationId xmlns:a16="http://schemas.microsoft.com/office/drawing/2014/main" id="{042CAFF4-FF08-8B41-9AEA-FE5FAD9C9D7F}"/>
              </a:ext>
            </a:extLst>
          </p:cNvPr>
          <p:cNvCxnSpPr>
            <a:cxnSpLocks/>
          </p:cNvCxnSpPr>
          <p:nvPr/>
        </p:nvCxnSpPr>
        <p:spPr>
          <a:xfrm flipH="1">
            <a:off x="1490366" y="4388695"/>
            <a:ext cx="375124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400000"/>
            <a:headEnd type="triangle" w="lg" len="lg"/>
            <a:tailEnd type="non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E088274-D4DD-324A-BF2D-CD4C9F305B06}"/>
              </a:ext>
            </a:extLst>
          </p:cNvPr>
          <p:cNvSpPr txBox="1"/>
          <p:nvPr/>
        </p:nvSpPr>
        <p:spPr>
          <a:xfrm>
            <a:off x="499750" y="4566489"/>
            <a:ext cx="1146806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algn="ctr" rtl="0" latinLnBrk="1" hangingPunct="0"/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Submissions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01E1F6C-43EF-2141-A871-05B194256409}"/>
              </a:ext>
            </a:extLst>
          </p:cNvPr>
          <p:cNvGrpSpPr/>
          <p:nvPr/>
        </p:nvGrpSpPr>
        <p:grpSpPr>
          <a:xfrm>
            <a:off x="868638" y="4078369"/>
            <a:ext cx="437270" cy="437271"/>
            <a:chOff x="3587103" y="3636248"/>
            <a:chExt cx="707233" cy="707234"/>
          </a:xfrm>
        </p:grpSpPr>
        <p:sp>
          <p:nvSpPr>
            <p:cNvPr id="64" name="Shape 529">
              <a:extLst>
                <a:ext uri="{FF2B5EF4-FFF2-40B4-BE49-F238E27FC236}">
                  <a16:creationId xmlns:a16="http://schemas.microsoft.com/office/drawing/2014/main" id="{24041817-F7AC-DB48-99CF-43A4B1CF06E5}"/>
                </a:ext>
              </a:extLst>
            </p:cNvPr>
            <p:cNvSpPr/>
            <p:nvPr/>
          </p:nvSpPr>
          <p:spPr>
            <a:xfrm>
              <a:off x="3587103" y="3636248"/>
              <a:ext cx="707233" cy="707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196970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5" name="_-47.png">
              <a:extLst>
                <a:ext uri="{FF2B5EF4-FFF2-40B4-BE49-F238E27FC236}">
                  <a16:creationId xmlns:a16="http://schemas.microsoft.com/office/drawing/2014/main" id="{13C7C70A-74EF-A145-AD6C-594F35953BA0}"/>
                </a:ext>
              </a:extLst>
            </p:cNvPr>
            <p:cNvPicPr/>
            <p:nvPr/>
          </p:nvPicPr>
          <p:blipFill>
            <a:blip r:embed="rId7"/>
            <a:srcRect l="17032" t="20462" r="17032" b="20462"/>
            <a:stretch>
              <a:fillRect/>
            </a:stretch>
          </p:blipFill>
          <p:spPr>
            <a:xfrm>
              <a:off x="3723113" y="3770499"/>
              <a:ext cx="466313" cy="41780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cxnSp>
        <p:nvCxnSpPr>
          <p:cNvPr id="176" name="Straight Arrow Connector 62"/>
          <p:cNvCxnSpPr>
            <a:cxnSpLocks/>
          </p:cNvCxnSpPr>
          <p:nvPr/>
        </p:nvCxnSpPr>
        <p:spPr>
          <a:xfrm flipH="1">
            <a:off x="3943989" y="3103649"/>
            <a:ext cx="3709647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400000"/>
            <a:headEnd type="none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D182829-5853-9D4C-B68A-CC8C82AE8596}"/>
              </a:ext>
            </a:extLst>
          </p:cNvPr>
          <p:cNvSpPr txBox="1"/>
          <p:nvPr/>
        </p:nvSpPr>
        <p:spPr>
          <a:xfrm>
            <a:off x="2469713" y="4393749"/>
            <a:ext cx="1229568" cy="28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000" dirty="0">
                <a:solidFill>
                  <a:schemeClr val="accent2"/>
                </a:solidFill>
                <a:latin typeface="+mj-lt"/>
                <a:ea typeface="IBM Plex Sans" charset="0"/>
                <a:cs typeface="IBM Plex Sans" charset="0"/>
              </a:rPr>
              <a:t>1.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B5D551-F750-FF48-9FE1-22F472E7FA10}"/>
              </a:ext>
            </a:extLst>
          </p:cNvPr>
          <p:cNvSpPr txBox="1"/>
          <p:nvPr/>
        </p:nvSpPr>
        <p:spPr>
          <a:xfrm>
            <a:off x="1584163" y="2806873"/>
            <a:ext cx="1841369" cy="278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000" dirty="0">
                <a:solidFill>
                  <a:schemeClr val="accent2"/>
                </a:solidFill>
                <a:latin typeface="+mj-lt"/>
                <a:ea typeface="IBM Plex Sans" charset="0"/>
                <a:cs typeface="IBM Plex Sans" charset="0"/>
              </a:rPr>
              <a:t>4.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8BBB320-1A7A-C640-8672-D0B08492D897}"/>
              </a:ext>
            </a:extLst>
          </p:cNvPr>
          <p:cNvSpPr txBox="1"/>
          <p:nvPr/>
        </p:nvSpPr>
        <p:spPr>
          <a:xfrm>
            <a:off x="4902654" y="2779283"/>
            <a:ext cx="1229568" cy="28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000" dirty="0">
                <a:solidFill>
                  <a:schemeClr val="accent2"/>
                </a:solidFill>
                <a:latin typeface="+mj-lt"/>
                <a:ea typeface="IBM Plex Sans" charset="0"/>
                <a:cs typeface="IBM Plex Sans" charset="0"/>
              </a:rPr>
              <a:t>3.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F354A91-A32E-7B46-AC21-61467922CCD6}"/>
              </a:ext>
            </a:extLst>
          </p:cNvPr>
          <p:cNvSpPr txBox="1"/>
          <p:nvPr/>
        </p:nvSpPr>
        <p:spPr>
          <a:xfrm>
            <a:off x="6029600" y="4002327"/>
            <a:ext cx="1229568" cy="28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000" dirty="0">
                <a:solidFill>
                  <a:schemeClr val="accent2"/>
                </a:solidFill>
                <a:latin typeface="+mj-lt"/>
                <a:ea typeface="IBM Plex Sans" charset="0"/>
                <a:cs typeface="IBM Plex Sans" charset="0"/>
              </a:rPr>
              <a:t>2. </a:t>
            </a:r>
          </a:p>
        </p:txBody>
      </p:sp>
    </p:spTree>
    <p:extLst>
      <p:ext uri="{BB962C8B-B14F-4D97-AF65-F5344CB8AC3E}">
        <p14:creationId xmlns:p14="http://schemas.microsoft.com/office/powerpoint/2010/main" val="95770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0DE2F6-D94B-2147-93D0-7519C2CD82A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lang="en-US" dirty="0"/>
              <a:t>REST Endpoints</a:t>
            </a:r>
          </a:p>
        </p:txBody>
      </p:sp>
      <p:sp>
        <p:nvSpPr>
          <p:cNvPr id="76" name="Shape 62"/>
          <p:cNvSpPr/>
          <p:nvPr/>
        </p:nvSpPr>
        <p:spPr>
          <a:xfrm flipV="1">
            <a:off x="2290587" y="1209996"/>
            <a:ext cx="0" cy="3935161"/>
          </a:xfrm>
          <a:prstGeom prst="line">
            <a:avLst/>
          </a:prstGeom>
          <a:ln w="25400">
            <a:solidFill>
              <a:schemeClr val="tx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800"/>
            </a:pPr>
            <a:endParaRPr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649" y="2829765"/>
            <a:ext cx="553944" cy="531786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3084497" y="3320396"/>
            <a:ext cx="1066930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Web-API</a:t>
            </a:r>
            <a:endParaRPr kumimoji="0" lang="en-US" sz="12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cs typeface="Arial"/>
              <a:sym typeface="Helvetica Light"/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5391236" y="1946494"/>
            <a:ext cx="437270" cy="437270"/>
            <a:chOff x="394759" y="4656919"/>
            <a:chExt cx="707233" cy="707233"/>
          </a:xfrm>
        </p:grpSpPr>
        <p:sp>
          <p:nvSpPr>
            <p:cNvPr id="142" name="Shape 272"/>
            <p:cNvSpPr/>
            <p:nvPr/>
          </p:nvSpPr>
          <p:spPr>
            <a:xfrm>
              <a:off x="394759" y="4656919"/>
              <a:ext cx="707233" cy="707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8DC53F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43" name="_-13.png"/>
            <p:cNvPicPr/>
            <p:nvPr/>
          </p:nvPicPr>
          <p:blipFill>
            <a:blip r:embed="rId3"/>
            <a:srcRect l="19624" t="23468" r="19624" b="23468"/>
            <a:stretch>
              <a:fillRect/>
            </a:stretch>
          </p:blipFill>
          <p:spPr>
            <a:xfrm>
              <a:off x="535947" y="4822892"/>
              <a:ext cx="429660" cy="37528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pic>
        <p:nvPicPr>
          <p:cNvPr id="88" name="Picture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1513" y="2644805"/>
            <a:ext cx="514298" cy="324137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5129852" y="4557811"/>
            <a:ext cx="931677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Arial"/>
                <a:sym typeface="Helvetica Light"/>
              </a:rPr>
              <a:t>Articles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5146475" y="2375987"/>
            <a:ext cx="931677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A</a:t>
            </a:r>
            <a:r>
              <a:rPr kumimoji="0" lang="en-US" sz="12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cs typeface="Arial"/>
                <a:sym typeface="Helvetica Light"/>
              </a:rPr>
              <a:t>uthors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755" y="1761053"/>
            <a:ext cx="429780" cy="262882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2142" y="3916869"/>
            <a:ext cx="514298" cy="324137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7455597" y="4689818"/>
            <a:ext cx="1233453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Arial"/>
                <a:sym typeface="Helvetica Light"/>
              </a:rPr>
              <a:t>Postgres</a:t>
            </a:r>
          </a:p>
        </p:txBody>
      </p:sp>
      <p:grpSp>
        <p:nvGrpSpPr>
          <p:cNvPr id="110" name="Group 109"/>
          <p:cNvGrpSpPr/>
          <p:nvPr/>
        </p:nvGrpSpPr>
        <p:grpSpPr>
          <a:xfrm>
            <a:off x="5382863" y="4147136"/>
            <a:ext cx="437270" cy="437270"/>
            <a:chOff x="600270" y="3372960"/>
            <a:chExt cx="707233" cy="707233"/>
          </a:xfrm>
        </p:grpSpPr>
        <p:sp>
          <p:nvSpPr>
            <p:cNvPr id="138" name="Shape 298"/>
            <p:cNvSpPr/>
            <p:nvPr/>
          </p:nvSpPr>
          <p:spPr>
            <a:xfrm>
              <a:off x="600270" y="3372960"/>
              <a:ext cx="707233" cy="707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8BC831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885" y="3465709"/>
              <a:ext cx="292608" cy="445008"/>
            </a:xfrm>
            <a:prstGeom prst="rect">
              <a:avLst/>
            </a:prstGeom>
          </p:spPr>
        </p:pic>
      </p:grpSp>
      <p:sp>
        <p:nvSpPr>
          <p:cNvPr id="164" name="TextBox 163"/>
          <p:cNvSpPr txBox="1"/>
          <p:nvPr/>
        </p:nvSpPr>
        <p:spPr>
          <a:xfrm>
            <a:off x="0" y="887413"/>
            <a:ext cx="2283120" cy="304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rPr>
              <a:t>Clients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2290587" y="1366913"/>
            <a:ext cx="4570289" cy="28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200" dirty="0">
                <a:latin typeface="+mj-lt"/>
                <a:ea typeface="IBM Plex Sans" charset="0"/>
                <a:cs typeface="IBM Plex Sans" charset="0"/>
              </a:rPr>
              <a:t>Microservices</a:t>
            </a:r>
            <a:endParaRPr lang="en-US" sz="1200" dirty="0">
              <a:solidFill>
                <a:schemeClr val="tx1"/>
              </a:solidFill>
              <a:latin typeface="+mj-lt"/>
              <a:ea typeface="IBM Plex Sans" charset="0"/>
              <a:cs typeface="IBM Plex Sans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6924074" y="1355594"/>
            <a:ext cx="2148151" cy="294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rPr>
              <a:t>Infrastructure Components</a:t>
            </a:r>
          </a:p>
        </p:txBody>
      </p:sp>
      <p:cxnSp>
        <p:nvCxnSpPr>
          <p:cNvPr id="184" name="Straight Arrow Connector 62"/>
          <p:cNvCxnSpPr>
            <a:cxnSpLocks/>
          </p:cNvCxnSpPr>
          <p:nvPr/>
        </p:nvCxnSpPr>
        <p:spPr>
          <a:xfrm flipH="1" flipV="1">
            <a:off x="3961633" y="3106142"/>
            <a:ext cx="1279973" cy="1282553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400000"/>
            <a:headEnd type="none" w="lg" len="lg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0" name="Straight Arrow Connector 62"/>
          <p:cNvCxnSpPr>
            <a:cxnSpLocks/>
          </p:cNvCxnSpPr>
          <p:nvPr/>
        </p:nvCxnSpPr>
        <p:spPr>
          <a:xfrm flipH="1">
            <a:off x="3939330" y="2189927"/>
            <a:ext cx="1279974" cy="87237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400000"/>
            <a:headEnd type="triangle" w="lg" len="lg"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CA7930-54F9-764C-B2F1-5DAA067CC9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384" y="3938149"/>
            <a:ext cx="702016" cy="72424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62E39F1-9CC5-7A4D-AFAF-20D0C353ACB9}"/>
              </a:ext>
            </a:extLst>
          </p:cNvPr>
          <p:cNvSpPr txBox="1"/>
          <p:nvPr/>
        </p:nvSpPr>
        <p:spPr>
          <a:xfrm>
            <a:off x="2353785" y="886023"/>
            <a:ext cx="6790215" cy="304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rPr>
              <a:t>Kubernetes</a:t>
            </a:r>
          </a:p>
        </p:txBody>
      </p:sp>
      <p:sp>
        <p:nvSpPr>
          <p:cNvPr id="68" name="Shape 62">
            <a:extLst>
              <a:ext uri="{FF2B5EF4-FFF2-40B4-BE49-F238E27FC236}">
                <a16:creationId xmlns:a16="http://schemas.microsoft.com/office/drawing/2014/main" id="{2577B548-5CDB-1542-AAD9-A88B51101F68}"/>
              </a:ext>
            </a:extLst>
          </p:cNvPr>
          <p:cNvSpPr/>
          <p:nvPr/>
        </p:nvSpPr>
        <p:spPr>
          <a:xfrm flipV="1">
            <a:off x="6860877" y="1208339"/>
            <a:ext cx="0" cy="3935161"/>
          </a:xfrm>
          <a:prstGeom prst="line">
            <a:avLst/>
          </a:prstGeom>
          <a:ln w="25400">
            <a:solidFill>
              <a:schemeClr val="tx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800"/>
            </a:pPr>
            <a:endParaRPr/>
          </a:p>
        </p:txBody>
      </p:sp>
      <p:sp>
        <p:nvSpPr>
          <p:cNvPr id="69" name="Shape 62">
            <a:extLst>
              <a:ext uri="{FF2B5EF4-FFF2-40B4-BE49-F238E27FC236}">
                <a16:creationId xmlns:a16="http://schemas.microsoft.com/office/drawing/2014/main" id="{6D33B3BB-B0A2-BF4D-9128-A6F7BC9AD3A4}"/>
              </a:ext>
            </a:extLst>
          </p:cNvPr>
          <p:cNvSpPr/>
          <p:nvPr/>
        </p:nvSpPr>
        <p:spPr>
          <a:xfrm flipV="1">
            <a:off x="2290587" y="544943"/>
            <a:ext cx="0" cy="4598556"/>
          </a:xfrm>
          <a:prstGeom prst="line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800"/>
            </a:pPr>
            <a:endParaRPr/>
          </a:p>
        </p:txBody>
      </p:sp>
      <p:cxnSp>
        <p:nvCxnSpPr>
          <p:cNvPr id="85" name="Straight Arrow Connector 62">
            <a:extLst>
              <a:ext uri="{FF2B5EF4-FFF2-40B4-BE49-F238E27FC236}">
                <a16:creationId xmlns:a16="http://schemas.microsoft.com/office/drawing/2014/main" id="{C2F79484-AEA7-904F-83C8-5686AFB2C60B}"/>
              </a:ext>
            </a:extLst>
          </p:cNvPr>
          <p:cNvCxnSpPr>
            <a:cxnSpLocks/>
          </p:cNvCxnSpPr>
          <p:nvPr/>
        </p:nvCxnSpPr>
        <p:spPr>
          <a:xfrm flipH="1">
            <a:off x="5928102" y="4329223"/>
            <a:ext cx="1627323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400000"/>
            <a:headEnd type="none" w="lg" len="lg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Straight Arrow Connector 62">
            <a:extLst>
              <a:ext uri="{FF2B5EF4-FFF2-40B4-BE49-F238E27FC236}">
                <a16:creationId xmlns:a16="http://schemas.microsoft.com/office/drawing/2014/main" id="{0742C7FB-282F-6746-9EDD-84FFF07D1D2B}"/>
              </a:ext>
            </a:extLst>
          </p:cNvPr>
          <p:cNvCxnSpPr>
            <a:cxnSpLocks/>
          </p:cNvCxnSpPr>
          <p:nvPr/>
        </p:nvCxnSpPr>
        <p:spPr>
          <a:xfrm flipH="1" flipV="1">
            <a:off x="3913314" y="3191636"/>
            <a:ext cx="1279973" cy="1282553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400000"/>
            <a:headEnd type="triangle" w="lg" len="lg"/>
            <a:tailEnd type="non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Arrow Connector 62">
            <a:extLst>
              <a:ext uri="{FF2B5EF4-FFF2-40B4-BE49-F238E27FC236}">
                <a16:creationId xmlns:a16="http://schemas.microsoft.com/office/drawing/2014/main" id="{2B1207A2-D7B2-6040-AE1F-4BFBD0AD38AA}"/>
              </a:ext>
            </a:extLst>
          </p:cNvPr>
          <p:cNvCxnSpPr>
            <a:cxnSpLocks/>
          </p:cNvCxnSpPr>
          <p:nvPr/>
        </p:nvCxnSpPr>
        <p:spPr>
          <a:xfrm flipH="1">
            <a:off x="5931820" y="4429585"/>
            <a:ext cx="1627323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400000"/>
            <a:headEnd type="triangle" w="lg" len="lg"/>
            <a:tailEnd type="non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Arrow Connector 62">
            <a:extLst>
              <a:ext uri="{FF2B5EF4-FFF2-40B4-BE49-F238E27FC236}">
                <a16:creationId xmlns:a16="http://schemas.microsoft.com/office/drawing/2014/main" id="{D2D9131F-159F-AB4F-8B2D-FC10DC8445D3}"/>
              </a:ext>
            </a:extLst>
          </p:cNvPr>
          <p:cNvCxnSpPr>
            <a:cxnSpLocks/>
          </p:cNvCxnSpPr>
          <p:nvPr/>
        </p:nvCxnSpPr>
        <p:spPr>
          <a:xfrm flipH="1">
            <a:off x="3913314" y="2067264"/>
            <a:ext cx="1279974" cy="87237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400000"/>
            <a:headEnd type="none" w="lg" len="lg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62">
            <a:extLst>
              <a:ext uri="{FF2B5EF4-FFF2-40B4-BE49-F238E27FC236}">
                <a16:creationId xmlns:a16="http://schemas.microsoft.com/office/drawing/2014/main" id="{8D64BE90-C07A-B74A-AAA1-410D5285CC0C}"/>
              </a:ext>
            </a:extLst>
          </p:cNvPr>
          <p:cNvCxnSpPr>
            <a:cxnSpLocks/>
          </p:cNvCxnSpPr>
          <p:nvPr/>
        </p:nvCxnSpPr>
        <p:spPr>
          <a:xfrm flipH="1">
            <a:off x="1490366" y="3253490"/>
            <a:ext cx="1829283" cy="1068299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400000"/>
            <a:headEnd type="triangle" w="lg" len="lg"/>
            <a:tailEnd type="non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1E14139-B147-DF4A-BCED-B4290DF9B7E8}"/>
              </a:ext>
            </a:extLst>
          </p:cNvPr>
          <p:cNvSpPr txBox="1"/>
          <p:nvPr/>
        </p:nvSpPr>
        <p:spPr>
          <a:xfrm>
            <a:off x="499750" y="4566489"/>
            <a:ext cx="1146806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algn="ctr" rtl="0" latinLnBrk="1" hangingPunct="0"/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Submissions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CFDFB46-AF6E-5D43-BD11-D0E34497E38B}"/>
              </a:ext>
            </a:extLst>
          </p:cNvPr>
          <p:cNvGrpSpPr/>
          <p:nvPr/>
        </p:nvGrpSpPr>
        <p:grpSpPr>
          <a:xfrm>
            <a:off x="868638" y="4078369"/>
            <a:ext cx="437270" cy="437271"/>
            <a:chOff x="3587103" y="3636248"/>
            <a:chExt cx="707233" cy="707234"/>
          </a:xfrm>
        </p:grpSpPr>
        <p:sp>
          <p:nvSpPr>
            <p:cNvPr id="53" name="Shape 529">
              <a:extLst>
                <a:ext uri="{FF2B5EF4-FFF2-40B4-BE49-F238E27FC236}">
                  <a16:creationId xmlns:a16="http://schemas.microsoft.com/office/drawing/2014/main" id="{79A4C94F-8E73-0244-9DD0-7359D4CCB3B8}"/>
                </a:ext>
              </a:extLst>
            </p:cNvPr>
            <p:cNvSpPr/>
            <p:nvPr/>
          </p:nvSpPr>
          <p:spPr>
            <a:xfrm>
              <a:off x="3587103" y="3636248"/>
              <a:ext cx="707233" cy="707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196970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54" name="_-47.png">
              <a:extLst>
                <a:ext uri="{FF2B5EF4-FFF2-40B4-BE49-F238E27FC236}">
                  <a16:creationId xmlns:a16="http://schemas.microsoft.com/office/drawing/2014/main" id="{28D4FE01-2E40-3E4C-BB50-4FFA63779119}"/>
                </a:ext>
              </a:extLst>
            </p:cNvPr>
            <p:cNvPicPr/>
            <p:nvPr/>
          </p:nvPicPr>
          <p:blipFill>
            <a:blip r:embed="rId8"/>
            <a:srcRect l="17032" t="20462" r="17032" b="20462"/>
            <a:stretch>
              <a:fillRect/>
            </a:stretch>
          </p:blipFill>
          <p:spPr>
            <a:xfrm>
              <a:off x="3723113" y="3770499"/>
              <a:ext cx="466313" cy="41780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cxnSp>
        <p:nvCxnSpPr>
          <p:cNvPr id="56" name="Straight Arrow Connector 62">
            <a:extLst>
              <a:ext uri="{FF2B5EF4-FFF2-40B4-BE49-F238E27FC236}">
                <a16:creationId xmlns:a16="http://schemas.microsoft.com/office/drawing/2014/main" id="{D6D49F9A-2051-3A47-B25F-F8E058EDFC22}"/>
              </a:ext>
            </a:extLst>
          </p:cNvPr>
          <p:cNvCxnSpPr>
            <a:cxnSpLocks/>
          </p:cNvCxnSpPr>
          <p:nvPr/>
        </p:nvCxnSpPr>
        <p:spPr>
          <a:xfrm flipH="1">
            <a:off x="1419745" y="3130826"/>
            <a:ext cx="1829283" cy="1068299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400000"/>
            <a:headEnd type="none" w="lg" len="lg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EB58D1A-4AA4-9B49-A615-A8C40D41F8FF}"/>
              </a:ext>
            </a:extLst>
          </p:cNvPr>
          <p:cNvSpPr txBox="1"/>
          <p:nvPr/>
        </p:nvSpPr>
        <p:spPr>
          <a:xfrm>
            <a:off x="1997464" y="3744027"/>
            <a:ext cx="1229568" cy="28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000" dirty="0">
                <a:solidFill>
                  <a:schemeClr val="accent2"/>
                </a:solidFill>
                <a:latin typeface="+mj-lt"/>
                <a:ea typeface="IBM Plex Sans" charset="0"/>
                <a:cs typeface="IBM Plex Sans" charset="0"/>
              </a:rPr>
              <a:t>1.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148EC4A-022B-AF41-BBEB-159292DCB65D}"/>
              </a:ext>
            </a:extLst>
          </p:cNvPr>
          <p:cNvSpPr txBox="1"/>
          <p:nvPr/>
        </p:nvSpPr>
        <p:spPr>
          <a:xfrm>
            <a:off x="3689544" y="3742313"/>
            <a:ext cx="1229568" cy="28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000" dirty="0">
                <a:solidFill>
                  <a:schemeClr val="accent2"/>
                </a:solidFill>
                <a:latin typeface="+mj-lt"/>
                <a:ea typeface="IBM Plex Sans" charset="0"/>
                <a:cs typeface="IBM Plex Sans" charset="0"/>
              </a:rPr>
              <a:t>2.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F95966A-CB72-EA4A-8F02-C9C61097D296}"/>
              </a:ext>
            </a:extLst>
          </p:cNvPr>
          <p:cNvSpPr txBox="1"/>
          <p:nvPr/>
        </p:nvSpPr>
        <p:spPr>
          <a:xfrm>
            <a:off x="1949341" y="3174635"/>
            <a:ext cx="1229568" cy="28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000" dirty="0">
                <a:solidFill>
                  <a:schemeClr val="accent2"/>
                </a:solidFill>
                <a:latin typeface="+mj-lt"/>
                <a:ea typeface="IBM Plex Sans" charset="0"/>
                <a:cs typeface="IBM Plex Sans" charset="0"/>
              </a:rPr>
              <a:t>8.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D2FDC35-466A-A04B-9B5B-82C2A3757F3B}"/>
              </a:ext>
            </a:extLst>
          </p:cNvPr>
          <p:cNvSpPr txBox="1"/>
          <p:nvPr/>
        </p:nvSpPr>
        <p:spPr>
          <a:xfrm>
            <a:off x="4076296" y="3354908"/>
            <a:ext cx="1229568" cy="28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000" dirty="0">
                <a:solidFill>
                  <a:schemeClr val="accent2"/>
                </a:solidFill>
                <a:latin typeface="+mj-lt"/>
                <a:ea typeface="IBM Plex Sans" charset="0"/>
                <a:cs typeface="IBM Plex Sans" charset="0"/>
              </a:rPr>
              <a:t>5.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699CC3-2FC4-C544-A198-299D34D47D08}"/>
              </a:ext>
            </a:extLst>
          </p:cNvPr>
          <p:cNvSpPr txBox="1"/>
          <p:nvPr/>
        </p:nvSpPr>
        <p:spPr>
          <a:xfrm>
            <a:off x="5977566" y="4472999"/>
            <a:ext cx="1229568" cy="28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000" dirty="0">
                <a:solidFill>
                  <a:schemeClr val="accent2"/>
                </a:solidFill>
                <a:latin typeface="+mj-lt"/>
                <a:ea typeface="IBM Plex Sans" charset="0"/>
                <a:cs typeface="IBM Plex Sans" charset="0"/>
              </a:rPr>
              <a:t>3.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9F147B2-1853-4D42-8489-0DEE5FDA9090}"/>
              </a:ext>
            </a:extLst>
          </p:cNvPr>
          <p:cNvSpPr txBox="1"/>
          <p:nvPr/>
        </p:nvSpPr>
        <p:spPr>
          <a:xfrm>
            <a:off x="5947261" y="3979839"/>
            <a:ext cx="1229568" cy="28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000" dirty="0">
                <a:solidFill>
                  <a:schemeClr val="accent2"/>
                </a:solidFill>
                <a:latin typeface="+mj-lt"/>
                <a:ea typeface="IBM Plex Sans" charset="0"/>
                <a:cs typeface="IBM Plex Sans" charset="0"/>
              </a:rPr>
              <a:t>4.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1C70D21-9277-3E4C-A43D-E04BF9EC6F85}"/>
              </a:ext>
            </a:extLst>
          </p:cNvPr>
          <p:cNvSpPr txBox="1"/>
          <p:nvPr/>
        </p:nvSpPr>
        <p:spPr>
          <a:xfrm>
            <a:off x="4038178" y="2633456"/>
            <a:ext cx="1229568" cy="28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000" dirty="0">
                <a:solidFill>
                  <a:schemeClr val="accent2"/>
                </a:solidFill>
                <a:latin typeface="+mj-lt"/>
                <a:ea typeface="IBM Plex Sans" charset="0"/>
                <a:cs typeface="IBM Plex Sans" charset="0"/>
              </a:rPr>
              <a:t>6.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6717759-03F0-D747-9A3B-A1E43D84B035}"/>
              </a:ext>
            </a:extLst>
          </p:cNvPr>
          <p:cNvSpPr txBox="1"/>
          <p:nvPr/>
        </p:nvSpPr>
        <p:spPr>
          <a:xfrm>
            <a:off x="3620712" y="2318862"/>
            <a:ext cx="1229568" cy="28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000" dirty="0">
                <a:solidFill>
                  <a:schemeClr val="accent2"/>
                </a:solidFill>
                <a:latin typeface="+mj-lt"/>
                <a:ea typeface="IBM Plex Sans" charset="0"/>
                <a:cs typeface="IBM Plex Sans" charset="0"/>
              </a:rPr>
              <a:t>7. </a:t>
            </a:r>
          </a:p>
        </p:txBody>
      </p:sp>
    </p:spTree>
    <p:extLst>
      <p:ext uri="{BB962C8B-B14F-4D97-AF65-F5344CB8AC3E}">
        <p14:creationId xmlns:p14="http://schemas.microsoft.com/office/powerpoint/2010/main" val="3832234054"/>
      </p:ext>
    </p:extLst>
  </p:cSld>
  <p:clrMapOvr>
    <a:masterClrMapping/>
  </p:clrMapOvr>
</p:sld>
</file>

<file path=ppt/theme/theme1.xml><?xml version="1.0" encoding="utf-8"?>
<a:theme xmlns:a="http://schemas.openxmlformats.org/drawingml/2006/main" name="IBM Developer 2018 white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16x9" id="{63568448-81C5-0E4A-9555-9DFA9890567F}" vid="{EA6F2E20-E5FD-7D49-B23B-F6DB742C51E3}"/>
    </a:ext>
  </a:extLst>
</a:theme>
</file>

<file path=ppt/theme/theme2.xml><?xml version="1.0" encoding="utf-8"?>
<a:theme xmlns:a="http://schemas.openxmlformats.org/drawingml/2006/main" name="IBM Developer 2018 cool gray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16x9" id="{63568448-81C5-0E4A-9555-9DFA9890567F}" vid="{68CCA54A-9383-924A-9F02-AF3C33AB01F9}"/>
    </a:ext>
  </a:extLst>
</a:theme>
</file>

<file path=ppt/theme/theme3.xml><?xml version="1.0" encoding="utf-8"?>
<a:theme xmlns:a="http://schemas.openxmlformats.org/drawingml/2006/main" name="IBM Developer 2018 blue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16x9" id="{63568448-81C5-0E4A-9555-9DFA9890567F}" vid="{525E726F-7305-2140-968D-42E29B1F8168}"/>
    </a:ext>
  </a:extLst>
</a:theme>
</file>

<file path=ppt/theme/theme4.xml><?xml version="1.0" encoding="utf-8"?>
<a:theme xmlns:a="http://schemas.openxmlformats.org/drawingml/2006/main" name="IBM Developer 2018 black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16x9" id="{63568448-81C5-0E4A-9555-9DFA9890567F}" vid="{2C09E1C1-9CA6-C940-9541-BC5B8D358B3A}"/>
    </a:ext>
  </a:extLst>
</a:theme>
</file>

<file path=ppt/theme/theme5.xml><?xml version="1.0" encoding="utf-8"?>
<a:theme xmlns:a="http://schemas.openxmlformats.org/drawingml/2006/main" name="1_IBM Developer 2018 white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16x9" id="{63568448-81C5-0E4A-9555-9DFA9890567F}" vid="{EA6F2E20-E5FD-7D49-B23B-F6DB742C51E3}"/>
    </a:ext>
  </a:extLst>
</a:theme>
</file>

<file path=ppt/theme/theme6.xml><?xml version="1.0" encoding="utf-8"?>
<a:theme xmlns:a="http://schemas.openxmlformats.org/drawingml/2006/main" name="1_IBM Developer 2018 black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16x9" id="{63568448-81C5-0E4A-9555-9DFA9890567F}" vid="{2C09E1C1-9CA6-C940-9541-BC5B8D358B3A}"/>
    </a:ext>
  </a:extLst>
</a:theme>
</file>

<file path=ppt/theme/theme7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8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Developer 2018 white background</Template>
  <TotalTime>5039</TotalTime>
  <Words>64</Words>
  <Application>Microsoft Macintosh PowerPoint</Application>
  <PresentationFormat>On-screen Show (16:9)</PresentationFormat>
  <Paragraphs>45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</vt:i4>
      </vt:variant>
    </vt:vector>
  </HeadingPairs>
  <TitlesOfParts>
    <vt:vector size="16" baseType="lpstr">
      <vt:lpstr>.AppleSystemUIFont</vt:lpstr>
      <vt:lpstr>Arial</vt:lpstr>
      <vt:lpstr>HelvNeue Light for IBM</vt:lpstr>
      <vt:lpstr>IBM Plex Mono Light</vt:lpstr>
      <vt:lpstr>IBM Plex Sans</vt:lpstr>
      <vt:lpstr>IBM Plex Sans Bold</vt:lpstr>
      <vt:lpstr>Wingdings</vt:lpstr>
      <vt:lpstr>IBM Developer 2018 white background</vt:lpstr>
      <vt:lpstr>IBM Developer 2018 cool gray background</vt:lpstr>
      <vt:lpstr>IBM Developer 2018 blue background</vt:lpstr>
      <vt:lpstr>IBM Developer 2018 black background</vt:lpstr>
      <vt:lpstr>1_IBM Developer 2018 white background</vt:lpstr>
      <vt:lpstr>1_IBM Developer 2018 black background</vt:lpstr>
      <vt:lpstr>Architecture</vt:lpstr>
      <vt:lpstr>Notifications for Web Application</vt:lpstr>
      <vt:lpstr>REST Endpoints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IBM Developer Presentation Template — IBM Plex Variant</dc:title>
  <dc:creator>Maarten Dupont</dc:creator>
  <cp:lastModifiedBy>Niklas Heidloff</cp:lastModifiedBy>
  <cp:revision>337</cp:revision>
  <cp:lastPrinted>2018-10-05T17:04:41Z</cp:lastPrinted>
  <dcterms:created xsi:type="dcterms:W3CDTF">2019-03-20T20:55:32Z</dcterms:created>
  <dcterms:modified xsi:type="dcterms:W3CDTF">2020-01-15T15:59:17Z</dcterms:modified>
</cp:coreProperties>
</file>